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57" r:id="rId13"/>
    <p:sldId id="258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76441-903A-4749-BD25-8D3D968B9782}" v="459" dt="2022-03-16T05:57:39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2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inho" userId="73d8024af7096dc3" providerId="LiveId" clId="{FA876441-903A-4749-BD25-8D3D968B9782}"/>
    <pc:docChg chg="custSel addSld delSld modSld sldOrd">
      <pc:chgData name="Lee Minho" userId="73d8024af7096dc3" providerId="LiveId" clId="{FA876441-903A-4749-BD25-8D3D968B9782}" dt="2022-03-16T05:57:49.191" v="776" actId="20577"/>
      <pc:docMkLst>
        <pc:docMk/>
      </pc:docMkLst>
      <pc:sldChg chg="ord">
        <pc:chgData name="Lee Minho" userId="73d8024af7096dc3" providerId="LiveId" clId="{FA876441-903A-4749-BD25-8D3D968B9782}" dt="2022-03-16T03:05:15.513" v="755"/>
        <pc:sldMkLst>
          <pc:docMk/>
          <pc:sldMk cId="2634384085" sldId="257"/>
        </pc:sldMkLst>
      </pc:sldChg>
      <pc:sldChg chg="addSp modSp mod">
        <pc:chgData name="Lee Minho" userId="73d8024af7096dc3" providerId="LiveId" clId="{FA876441-903A-4749-BD25-8D3D968B9782}" dt="2022-03-15T08:17:54.482" v="743" actId="20577"/>
        <pc:sldMkLst>
          <pc:docMk/>
          <pc:sldMk cId="3379621172" sldId="258"/>
        </pc:sldMkLst>
        <pc:spChg chg="add mod">
          <ac:chgData name="Lee Minho" userId="73d8024af7096dc3" providerId="LiveId" clId="{FA876441-903A-4749-BD25-8D3D968B9782}" dt="2022-03-15T08:05:32.414" v="368" actId="1076"/>
          <ac:spMkLst>
            <pc:docMk/>
            <pc:sldMk cId="3379621172" sldId="258"/>
            <ac:spMk id="2" creationId="{5FA54BDE-9C73-43A9-8EB3-3AB2889A1E89}"/>
          </ac:spMkLst>
        </pc:spChg>
        <pc:spChg chg="mod">
          <ac:chgData name="Lee Minho" userId="73d8024af7096dc3" providerId="LiveId" clId="{FA876441-903A-4749-BD25-8D3D968B9782}" dt="2022-03-15T08:05:06.300" v="361" actId="1076"/>
          <ac:spMkLst>
            <pc:docMk/>
            <pc:sldMk cId="3379621172" sldId="258"/>
            <ac:spMk id="3" creationId="{621BA72D-60AD-4409-BD12-4A0837744035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5" creationId="{C2FAEC19-61BC-446E-9007-E1DE411CE9C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6" creationId="{24928BF9-FAE8-450F-8962-AA9D3F8AD1A9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7" creationId="{9EFC2D81-D68E-47CB-8BC8-58E09FF06D0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8" creationId="{AF08FB99-FD9A-45D5-B246-34CFA6191F2F}"/>
          </ac:spMkLst>
        </pc:spChg>
        <pc:spChg chg="mod">
          <ac:chgData name="Lee Minho" userId="73d8024af7096dc3" providerId="LiveId" clId="{FA876441-903A-4749-BD25-8D3D968B9782}" dt="2022-03-15T08:11:53.587" v="525" actId="1076"/>
          <ac:spMkLst>
            <pc:docMk/>
            <pc:sldMk cId="3379621172" sldId="258"/>
            <ac:spMk id="9" creationId="{8837B465-769B-41D5-BFC9-E22ECAC24709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11" creationId="{391C1EE5-43B6-4C0F-A342-78466BC95575}"/>
          </ac:spMkLst>
        </pc:spChg>
        <pc:spChg chg="add mod">
          <ac:chgData name="Lee Minho" userId="73d8024af7096dc3" providerId="LiveId" clId="{FA876441-903A-4749-BD25-8D3D968B9782}" dt="2022-03-15T08:11:48.648" v="524" actId="1076"/>
          <ac:spMkLst>
            <pc:docMk/>
            <pc:sldMk cId="3379621172" sldId="258"/>
            <ac:spMk id="12" creationId="{003B577B-CE7F-4EDE-B168-422FFA3685D2}"/>
          </ac:spMkLst>
        </pc:spChg>
        <pc:spChg chg="add mod">
          <ac:chgData name="Lee Minho" userId="73d8024af7096dc3" providerId="LiveId" clId="{FA876441-903A-4749-BD25-8D3D968B9782}" dt="2022-03-15T08:17:54.482" v="743" actId="20577"/>
          <ac:spMkLst>
            <pc:docMk/>
            <pc:sldMk cId="3379621172" sldId="258"/>
            <ac:spMk id="13" creationId="{72148EAB-9E9F-49EF-8F76-6249F0B5487F}"/>
          </ac:spMkLst>
        </pc:spChg>
        <pc:cxnChg chg="add mod">
          <ac:chgData name="Lee Minho" userId="73d8024af7096dc3" providerId="LiveId" clId="{FA876441-903A-4749-BD25-8D3D968B9782}" dt="2022-03-15T08:05:28.214" v="367" actId="1076"/>
          <ac:cxnSpMkLst>
            <pc:docMk/>
            <pc:sldMk cId="3379621172" sldId="258"/>
            <ac:cxnSpMk id="10" creationId="{1A9D6A6B-E89A-4576-84F6-740E2ED41537}"/>
          </ac:cxnSpMkLst>
        </pc:cxnChg>
      </pc:sldChg>
      <pc:sldChg chg="modNotesTx">
        <pc:chgData name="Lee Minho" userId="73d8024af7096dc3" providerId="LiveId" clId="{FA876441-903A-4749-BD25-8D3D968B9782}" dt="2022-03-16T05:57:49.191" v="776" actId="20577"/>
        <pc:sldMkLst>
          <pc:docMk/>
          <pc:sldMk cId="1598507034" sldId="259"/>
        </pc:sldMkLst>
      </pc:sldChg>
      <pc:sldChg chg="addSp modSp new mod ord">
        <pc:chgData name="Lee Minho" userId="73d8024af7096dc3" providerId="LiveId" clId="{FA876441-903A-4749-BD25-8D3D968B9782}" dt="2022-03-16T03:01:08.404" v="751" actId="14100"/>
        <pc:sldMkLst>
          <pc:docMk/>
          <pc:sldMk cId="2204537313" sldId="267"/>
        </pc:sldMkLst>
        <pc:picChg chg="add mod">
          <ac:chgData name="Lee Minho" userId="73d8024af7096dc3" providerId="LiveId" clId="{FA876441-903A-4749-BD25-8D3D968B9782}" dt="2022-03-16T03:01:08.404" v="751" actId="14100"/>
          <ac:picMkLst>
            <pc:docMk/>
            <pc:sldMk cId="2204537313" sldId="267"/>
            <ac:picMk id="3" creationId="{17876E77-6621-474E-A988-D7D82B5805A5}"/>
          </ac:picMkLst>
        </pc:picChg>
      </pc:sldChg>
      <pc:sldChg chg="modSp new mod ord">
        <pc:chgData name="Lee Minho" userId="73d8024af7096dc3" providerId="LiveId" clId="{FA876441-903A-4749-BD25-8D3D968B9782}" dt="2022-03-15T07:55:23.168" v="141" actId="14100"/>
        <pc:sldMkLst>
          <pc:docMk/>
          <pc:sldMk cId="3919833235" sldId="268"/>
        </pc:sldMkLst>
        <pc:spChg chg="mod">
          <ac:chgData name="Lee Minho" userId="73d8024af7096dc3" providerId="LiveId" clId="{FA876441-903A-4749-BD25-8D3D968B9782}" dt="2022-03-15T07:55:23.168" v="141" actId="14100"/>
          <ac:spMkLst>
            <pc:docMk/>
            <pc:sldMk cId="3919833235" sldId="268"/>
            <ac:spMk id="2" creationId="{271CE8BA-6299-4349-B160-B7E142E0A99A}"/>
          </ac:spMkLst>
        </pc:spChg>
        <pc:spChg chg="mod">
          <ac:chgData name="Lee Minho" userId="73d8024af7096dc3" providerId="LiveId" clId="{FA876441-903A-4749-BD25-8D3D968B9782}" dt="2022-03-15T07:54:31.612" v="103" actId="14100"/>
          <ac:spMkLst>
            <pc:docMk/>
            <pc:sldMk cId="3919833235" sldId="268"/>
            <ac:spMk id="3" creationId="{10C7A2C4-742F-4F9D-A36E-011661B99CAA}"/>
          </ac:spMkLst>
        </pc:spChg>
      </pc:sldChg>
      <pc:sldChg chg="modSp new mod">
        <pc:chgData name="Lee Minho" userId="73d8024af7096dc3" providerId="LiveId" clId="{FA876441-903A-4749-BD25-8D3D968B9782}" dt="2022-03-15T07:56:26.787" v="210" actId="20577"/>
        <pc:sldMkLst>
          <pc:docMk/>
          <pc:sldMk cId="3257803844" sldId="269"/>
        </pc:sldMkLst>
        <pc:spChg chg="mod">
          <ac:chgData name="Lee Minho" userId="73d8024af7096dc3" providerId="LiveId" clId="{FA876441-903A-4749-BD25-8D3D968B9782}" dt="2022-03-15T07:55:32.001" v="159" actId="20577"/>
          <ac:spMkLst>
            <pc:docMk/>
            <pc:sldMk cId="3257803844" sldId="269"/>
            <ac:spMk id="2" creationId="{56E90E8B-9828-400F-A6CD-FD20BDAF8536}"/>
          </ac:spMkLst>
        </pc:spChg>
        <pc:spChg chg="mod">
          <ac:chgData name="Lee Minho" userId="73d8024af7096dc3" providerId="LiveId" clId="{FA876441-903A-4749-BD25-8D3D968B9782}" dt="2022-03-15T07:56:26.787" v="210" actId="20577"/>
          <ac:spMkLst>
            <pc:docMk/>
            <pc:sldMk cId="3257803844" sldId="269"/>
            <ac:spMk id="3" creationId="{29AA3DAB-BF09-43EE-9E80-38C86AF7B367}"/>
          </ac:spMkLst>
        </pc:spChg>
      </pc:sldChg>
      <pc:sldChg chg="addSp modSp new del mod">
        <pc:chgData name="Lee Minho" userId="73d8024af7096dc3" providerId="LiveId" clId="{FA876441-903A-4749-BD25-8D3D968B9782}" dt="2022-03-15T08:21:18.407" v="749" actId="47"/>
        <pc:sldMkLst>
          <pc:docMk/>
          <pc:sldMk cId="2796675524" sldId="270"/>
        </pc:sldMkLst>
        <pc:spChg chg="add mod">
          <ac:chgData name="Lee Minho" userId="73d8024af7096dc3" providerId="LiveId" clId="{FA876441-903A-4749-BD25-8D3D968B9782}" dt="2022-03-15T08:20:58.535" v="744" actId="1076"/>
          <ac:spMkLst>
            <pc:docMk/>
            <pc:sldMk cId="2796675524" sldId="270"/>
            <ac:spMk id="2" creationId="{FAFC459B-1CE5-4313-A163-1073F6E80907}"/>
          </ac:spMkLst>
        </pc:spChg>
        <pc:spChg chg="add mod">
          <ac:chgData name="Lee Minho" userId="73d8024af7096dc3" providerId="LiveId" clId="{FA876441-903A-4749-BD25-8D3D968B9782}" dt="2022-03-15T08:21:03.169" v="746" actId="1076"/>
          <ac:spMkLst>
            <pc:docMk/>
            <pc:sldMk cId="2796675524" sldId="270"/>
            <ac:spMk id="3" creationId="{4E0A064F-2B2B-429F-ADB5-E5B139C0D1AD}"/>
          </ac:spMkLst>
        </pc:spChg>
        <pc:spChg chg="add mod">
          <ac:chgData name="Lee Minho" userId="73d8024af7096dc3" providerId="LiveId" clId="{FA876441-903A-4749-BD25-8D3D968B9782}" dt="2022-03-15T08:21:09.426" v="748" actId="1076"/>
          <ac:spMkLst>
            <pc:docMk/>
            <pc:sldMk cId="2796675524" sldId="270"/>
            <ac:spMk id="4" creationId="{8032F080-A9AC-44DC-A457-A5B8CDA145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AE55-66CE-4036-965C-A8296F2D0C6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3FA8-769F-409B-ABEE-19329FC10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3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E8BA-6299-4349-B160-B7E142E0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/>
          </a:bodyPr>
          <a:lstStyle/>
          <a:p>
            <a:r>
              <a:rPr lang="en-US" altLang="ko-KR" dirty="0"/>
              <a:t>Physical Chemistry III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7A2C4-742F-4F9D-A36E-011661B9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184"/>
            <a:ext cx="9144000" cy="439615"/>
          </a:xfrm>
        </p:spPr>
        <p:txBody>
          <a:bodyPr/>
          <a:lstStyle/>
          <a:p>
            <a:r>
              <a:rPr lang="en-US" altLang="ko-KR" dirty="0"/>
              <a:t>2022.03.21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3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 xmlns="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blipFill>
                <a:blip r:embed="rId2"/>
                <a:stretch>
                  <a:fillRect l="-504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component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factor</m:t>
                          </m:r>
                        </m:e>
                      </m:d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A54BDE-9C73-43A9-8EB3-3AB2889A1E89}"/>
              </a:ext>
            </a:extLst>
          </p:cNvPr>
          <p:cNvSpPr txBox="1"/>
          <p:nvPr/>
        </p:nvSpPr>
        <p:spPr>
          <a:xfrm>
            <a:off x="6906449" y="1553686"/>
            <a:ext cx="364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Orthonormal basis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9D6A6B-E89A-4576-84F6-740E2ED41537}"/>
              </a:ext>
            </a:extLst>
          </p:cNvPr>
          <p:cNvCxnSpPr/>
          <p:nvPr/>
        </p:nvCxnSpPr>
        <p:spPr>
          <a:xfrm>
            <a:off x="426259" y="2380925"/>
            <a:ext cx="6306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/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/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90E8B-9828-400F-A6CD-FD20BDA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A3DAB-BF09-43EE-9E80-38C86AF7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Schrödinger equation – History</a:t>
            </a:r>
          </a:p>
          <a:p>
            <a:r>
              <a:rPr lang="en-US" altLang="ko-KR" dirty="0"/>
              <a:t>Bra-</a:t>
            </a:r>
            <a:r>
              <a:rPr lang="en-US" altLang="ko-KR" dirty="0" err="1"/>
              <a:t>ket</a:t>
            </a:r>
            <a:r>
              <a:rPr lang="en-US" altLang="ko-KR" dirty="0"/>
              <a:t> notation</a:t>
            </a:r>
          </a:p>
          <a:p>
            <a:r>
              <a:rPr lang="en-US" altLang="ko-KR" dirty="0"/>
              <a:t>Particle in a box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8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76E77-6621-474E-A988-D7D82B58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1" y="0"/>
            <a:ext cx="4478252" cy="6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441</Words>
  <Application>Microsoft Office PowerPoint</Application>
  <PresentationFormat>와이드스크린</PresentationFormat>
  <Paragraphs>78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Physical Chemistry III</vt:lpstr>
      <vt:lpstr>Index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2022-03-16T05:57:52Z</dcterms:modified>
</cp:coreProperties>
</file>